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p:scale>
          <a:sx n="74" d="100"/>
          <a:sy n="74" d="100"/>
        </p:scale>
        <p:origin x="1824"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5/16/17 9:11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4.xml"/><Relationship Id="rId2"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1.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2.xml"/><Relationship Id="rId2"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3.xml"/><Relationship Id="rId2"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623299730"/>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 xmlns:a16="http://schemas.microsoft.com/office/drawing/2014/main" val="842608362"/>
                    </a:ext>
                  </a:extLst>
                </a:gridCol>
                <a:gridCol w="3152044">
                  <a:extLst>
                    <a:ext uri="{9D8B030D-6E8A-4147-A177-3AD203B41FA5}">
                      <a16:colId xmlns=""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 xmlns:a16="http://schemas.microsoft.com/office/drawing/2014/main" val="3316597356"/>
                  </a:ext>
                </a:extLst>
              </a:tr>
              <a:tr h="370840">
                <a:tc>
                  <a:txBody>
                    <a:bodyPr/>
                    <a:lstStyle/>
                    <a:p>
                      <a:r>
                        <a:rPr lang="en-US"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solidFill>
                  <a:srgbClr val="0070C0"/>
                </a:solidFill>
                <a:latin typeface="+mj-lt"/>
              </a:rPr>
              <a:t>OLTP/OLAP</a:t>
            </a:r>
            <a:endParaRPr lang="en-US" dirty="0">
              <a:solidFill>
                <a:srgbClr val="0070C0"/>
              </a:solidFill>
              <a:latin typeface="+mj-lt"/>
            </a:endParaRP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a:t>
            </a:r>
            <a:r>
              <a:rPr lang="en-US" sz="2400" dirty="0" smtClean="0">
                <a:solidFill>
                  <a:srgbClr val="0070C0"/>
                </a:solidFill>
                <a:latin typeface="+mj-lt"/>
              </a:rPr>
              <a:t>Reporting with Big Data</a:t>
            </a:r>
            <a:endParaRPr lang="en-US" sz="2400" dirty="0">
              <a:solidFill>
                <a:srgbClr val="0070C0"/>
              </a:solidFill>
              <a:latin typeface="+mj-lt"/>
            </a:endParaRP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smtClean="0">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4983.0">
  <timings duration="89057"/>
</athena>
</file>

<file path=customXml/item3.xml><?xml version="1.0" encoding="utf-8"?>
<Control xmlns="http://schemas.microsoft.com/VisualStudio/2011/storyboarding/control">
  <Id Name="c326e073-412f-4345-8d83-2b5a33719868" Revision="1" Stencil="System.MyShapes" StencilVersion="1.0"/>
</Control>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793</TotalTime>
  <Words>2937</Words>
  <Application>Microsoft Macintosh PowerPoint</Application>
  <PresentationFormat>Widescreen</PresentationFormat>
  <Paragraphs>498</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Arial</vt: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28</cp:revision>
  <dcterms:created xsi:type="dcterms:W3CDTF">2017-05-08T19:14:13Z</dcterms:created>
  <dcterms:modified xsi:type="dcterms:W3CDTF">2017-05-16T16:12:15Z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